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6"/>
  </p:notesMasterIdLst>
  <p:sldIdLst>
    <p:sldId id="259" r:id="rId2"/>
    <p:sldId id="271" r:id="rId3"/>
    <p:sldId id="278" r:id="rId4"/>
    <p:sldId id="279" r:id="rId5"/>
    <p:sldId id="280" r:id="rId6"/>
    <p:sldId id="273" r:id="rId7"/>
    <p:sldId id="272" r:id="rId8"/>
    <p:sldId id="275" r:id="rId9"/>
    <p:sldId id="276" r:id="rId10"/>
    <p:sldId id="281" r:id="rId11"/>
    <p:sldId id="282" r:id="rId12"/>
    <p:sldId id="277" r:id="rId13"/>
    <p:sldId id="283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79" autoAdjust="0"/>
  </p:normalViewPr>
  <p:slideViewPr>
    <p:cSldViewPr snapToObjects="1">
      <p:cViewPr>
        <p:scale>
          <a:sx n="75" d="100"/>
          <a:sy n="75" d="100"/>
        </p:scale>
        <p:origin x="1194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97CA5-A556-4E26-8BA6-796B97CD1C34}" type="datetimeFigureOut">
              <a:rPr lang="en-GB" smtClean="0"/>
              <a:t>31/08/2016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B0D37-9DF9-40DE-A543-A6F55936A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23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 smtClean="0"/>
              <a:t>New Delhi based NGO supporting street and working children, which was established in 1989.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 smtClean="0"/>
              <a:t>It employs 140 staff mainly in the Delhi area but has 40 people in the Andaman Islands.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 smtClean="0"/>
              <a:t>It has an annual revenue of just under one million pounds.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 smtClean="0"/>
              <a:t>85% of its funding comes from outside of India.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 smtClean="0"/>
              <a:t>It's funding comes from around a dozen different NGOs or similar organisations.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 smtClean="0"/>
              <a:t>About 35% of its total income comes from </a:t>
            </a:r>
            <a:r>
              <a:rPr lang="en-GB" dirty="0" err="1" smtClean="0"/>
              <a:t>Childhope</a:t>
            </a:r>
            <a:r>
              <a:rPr lang="en-GB" dirty="0" smtClean="0"/>
              <a:t> a UK NGO.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382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07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previously knew very little about India but the country has always fascinated 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wanted to work in a city not in the back of beyond.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could relate to the objectives of the NGO and felt that Butterflies was a worthwhile organisation.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felt my skills matched the requirements of the role.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wanted to challenge myself by doing something outside my comfort zone.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The assignment was for three months - long enough to get to know a bit about the place and the people.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89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25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Review processes and financial controls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Identify gaps and make recommendations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Assist with Budgeting and Cash Flow forecasting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Additional duties as agreed with the Finance Manager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How the role</a:t>
            </a:r>
            <a:r>
              <a:rPr lang="en-GB" b="1" baseline="0" dirty="0" smtClean="0"/>
              <a:t> changed: </a:t>
            </a:r>
            <a:endParaRPr lang="en-GB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Review of the existing procedures and controls indicated limited need for improvement.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Internal and external audits were regularly undertaken.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Donor reporting was the area that needed improvement, along with financial planning and forecasting.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Financial Reporting to the board was limited to the Annual Accounts.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focused on setting up a simple rolling monthly system of forecasting and planning that incorporated a full year’s budget.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9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My day at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Outside work I joined sports clubs and societies, made contact with friends of friends and took up all offers of activities outside of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Getting around New Delhi was easy and cheap, they have an excellent metro and taxis (they also have Uber) are unbelievably cheap and Auto Rickshaws are even cheaper.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Food was always fresh and can be exceptionally cheap and the quality is excellent, but drink bottled water and avoid pre-cooked street food.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Medical treatment is good and cheap, but medical insurance for someone of my age was expensive.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58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Security: I never felt unsafe or threatened, people were very polite and respectful. At work they insisted on calling me Mr John. On the underground I was offered a seat on numerous occasions, something that has not yet happened in London.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The pollution was an issue, as was the traffic.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spent a lot of time exploring the sights and markets of New Delhi.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also took time off in the middle and at the end of my assignment to visit other parts of India.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52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88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Be patient at work and with any officials you may have to deal with - the pace can be very slow.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Understand your organisation, what it does and what it is good at, before submerging yourself in the accounting detail. Get out and visit some of the off-site activities.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Whatever changes you may make, ensure that the local staff will be able to sustain them once you have gone.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Take time off in the middle or at the end of your assignment to explore the country. Don't waste the opportunity.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Get involved in any outside opportunity the may be available.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If someone comes to work having shaved their head, be careful what you say!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7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Contact your embassy</a:t>
            </a:r>
            <a:r>
              <a:rPr lang="en-GB" baseline="0" dirty="0" smtClean="0"/>
              <a:t> (of AfID!!)</a:t>
            </a:r>
            <a:r>
              <a:rPr lang="en-GB" dirty="0" smtClean="0"/>
              <a:t> as they may be able to put you in touch with people doing something similar in your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Research the country before you 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Take an </a:t>
            </a:r>
            <a:r>
              <a:rPr lang="en-GB" dirty="0" err="1" smtClean="0"/>
              <a:t>Ipad</a:t>
            </a:r>
            <a:r>
              <a:rPr lang="en-GB" dirty="0" smtClean="0"/>
              <a:t> or something similar - I subscribed to the online version of The Times, enabling me to read the news over my breakfast.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Write a blog. The best way to let your family and friends know what you are up 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No need to take too much with you if you are going to a big city - almost everything was available at about one third of the UK price.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Be positive and make sure you enjoy yourself.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B0D37-9DF9-40DE-A543-A6F55936A1F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3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6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0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7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9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0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5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3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BUTTERFLIES - NEW DELHI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7280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New Delhi based NGO supporting street and working </a:t>
            </a:r>
            <a:r>
              <a:rPr lang="en-GB" dirty="0" smtClean="0"/>
              <a:t>children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Established </a:t>
            </a:r>
            <a:r>
              <a:rPr lang="en-GB" dirty="0" smtClean="0"/>
              <a:t>in 1989.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1" y="3268662"/>
            <a:ext cx="4495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Employs 140 staff </a:t>
            </a:r>
            <a:r>
              <a:rPr lang="en-GB" dirty="0"/>
              <a:t>-</a:t>
            </a:r>
            <a:r>
              <a:rPr lang="en-GB" dirty="0" smtClean="0"/>
              <a:t> </a:t>
            </a:r>
            <a:r>
              <a:rPr lang="en-GB" dirty="0" smtClean="0"/>
              <a:t>Delhi and </a:t>
            </a:r>
            <a:r>
              <a:rPr lang="en-GB" dirty="0" smtClean="0"/>
              <a:t>the </a:t>
            </a:r>
            <a:r>
              <a:rPr lang="en-GB" dirty="0" smtClean="0"/>
              <a:t>Andaman Islands</a:t>
            </a:r>
            <a:r>
              <a:rPr lang="en-GB" dirty="0" smtClean="0"/>
              <a:t>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Annual revenue of just under </a:t>
            </a:r>
            <a:r>
              <a:rPr lang="en-GB" dirty="0" smtClean="0"/>
              <a:t>£1 million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85</a:t>
            </a:r>
            <a:r>
              <a:rPr lang="en-GB" dirty="0" smtClean="0"/>
              <a:t>% of </a:t>
            </a:r>
            <a:r>
              <a:rPr lang="en-GB" dirty="0" smtClean="0"/>
              <a:t>funding </a:t>
            </a:r>
            <a:r>
              <a:rPr lang="en-GB" dirty="0" smtClean="0"/>
              <a:t>comes from outside of India.</a:t>
            </a:r>
          </a:p>
        </p:txBody>
      </p:sp>
      <p:pic>
        <p:nvPicPr>
          <p:cNvPr id="1026" name="Picture 2" descr="http://www.afid.org.uk/images/partners/366/481011_140540419468372_19739230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41" y="2560340"/>
            <a:ext cx="6221460" cy="41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6705600" cy="655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31" y="152400"/>
            <a:ext cx="496966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5000" contrast="2000"/>
          </a:blip>
          <a:srcRect b="7631"/>
          <a:stretch/>
        </p:blipFill>
        <p:spPr>
          <a:xfrm>
            <a:off x="1219200" y="141562"/>
            <a:ext cx="9601200" cy="66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OBSERVATIONS AND ADVICE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896600" cy="4862512"/>
          </a:xfrm>
        </p:spPr>
        <p:txBody>
          <a:bodyPr>
            <a:noAutofit/>
          </a:bodyPr>
          <a:lstStyle/>
          <a:p>
            <a:r>
              <a:rPr lang="en-GB" dirty="0" smtClean="0"/>
              <a:t>Be patient - </a:t>
            </a:r>
            <a:r>
              <a:rPr lang="en-GB" dirty="0"/>
              <a:t>t</a:t>
            </a:r>
            <a:r>
              <a:rPr lang="en-GB" dirty="0" smtClean="0"/>
              <a:t>he pace can be very slow.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Understand your organisation and visit some off-site activities. 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Ensure local staff will be able to sustain any changes without you.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Take time off to explore the country. Don't waste the opportunity!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Get involved in any outside opportunity the may be available.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If someone comes to work having shaved their head, be careful what you say!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0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OBSERVATIONS AND ADVICE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820400" cy="4351338"/>
          </a:xfrm>
        </p:spPr>
        <p:txBody>
          <a:bodyPr>
            <a:noAutofit/>
          </a:bodyPr>
          <a:lstStyle/>
          <a:p>
            <a:r>
              <a:rPr lang="en-GB" dirty="0" smtClean="0"/>
              <a:t>Find other individuals </a:t>
            </a:r>
            <a:r>
              <a:rPr lang="en-GB" dirty="0"/>
              <a:t>doing something similar in your </a:t>
            </a:r>
            <a:r>
              <a:rPr lang="en-GB" dirty="0" smtClean="0"/>
              <a:t>area</a:t>
            </a:r>
            <a:r>
              <a:rPr lang="en-GB" dirty="0"/>
              <a:t> </a:t>
            </a:r>
            <a:r>
              <a:rPr lang="en-GB" dirty="0" smtClean="0"/>
              <a:t>(through AfID or your embassy)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Research the country before you go.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Take an </a:t>
            </a:r>
            <a:r>
              <a:rPr lang="en-GB" dirty="0" err="1"/>
              <a:t>i</a:t>
            </a:r>
            <a:r>
              <a:rPr lang="en-GB" dirty="0" err="1" smtClean="0"/>
              <a:t>pad</a:t>
            </a:r>
            <a:r>
              <a:rPr lang="en-GB" dirty="0" smtClean="0"/>
              <a:t> or something similar.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Write a blog: the best way to let your family and friends know what you are up to.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Don’t take too much if you’re in a city, you can buy most things cheaper 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Be positive and make sure you enjoy yourself.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6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63" y="0"/>
            <a:ext cx="9182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WHY BUTTERFLIES?… WHY INDIA?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5451"/>
            <a:ext cx="11049000" cy="45767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Knew very </a:t>
            </a:r>
            <a:r>
              <a:rPr lang="en-GB" dirty="0" smtClean="0"/>
              <a:t>little about India - the country has always fascinated me</a:t>
            </a:r>
            <a:r>
              <a:rPr lang="en-GB" dirty="0" smtClean="0"/>
              <a:t>.</a:t>
            </a:r>
          </a:p>
          <a:p>
            <a:pPr>
              <a:lnSpc>
                <a:spcPct val="30000"/>
              </a:lnSpc>
            </a:pPr>
            <a:endParaRPr lang="en-GB" dirty="0" smtClean="0"/>
          </a:p>
          <a:p>
            <a:r>
              <a:rPr lang="en-GB" dirty="0" smtClean="0"/>
              <a:t>Wanted to work in </a:t>
            </a:r>
            <a:r>
              <a:rPr lang="en-GB" dirty="0" smtClean="0"/>
              <a:t>a city not in the back of beyond</a:t>
            </a:r>
            <a:r>
              <a:rPr lang="en-GB" dirty="0" smtClean="0"/>
              <a:t>.</a:t>
            </a:r>
          </a:p>
          <a:p>
            <a:pPr>
              <a:lnSpc>
                <a:spcPct val="40000"/>
              </a:lnSpc>
            </a:pPr>
            <a:endParaRPr lang="en-GB" dirty="0" smtClean="0"/>
          </a:p>
          <a:p>
            <a:r>
              <a:rPr lang="en-GB" dirty="0" smtClean="0"/>
              <a:t>Relate to </a:t>
            </a:r>
            <a:r>
              <a:rPr lang="en-GB" dirty="0" smtClean="0"/>
              <a:t>the </a:t>
            </a:r>
            <a:r>
              <a:rPr lang="en-GB" dirty="0" smtClean="0"/>
              <a:t>NGO’s objectives &amp; </a:t>
            </a:r>
            <a:r>
              <a:rPr lang="en-GB" dirty="0" smtClean="0"/>
              <a:t>felt </a:t>
            </a:r>
            <a:r>
              <a:rPr lang="en-GB" dirty="0" smtClean="0"/>
              <a:t>Butterflies </a:t>
            </a:r>
            <a:r>
              <a:rPr lang="en-GB" dirty="0" smtClean="0"/>
              <a:t>was a worthwhile </a:t>
            </a:r>
            <a:r>
              <a:rPr lang="en-GB" dirty="0" smtClean="0"/>
              <a:t>organisation.</a:t>
            </a:r>
          </a:p>
          <a:p>
            <a:pPr>
              <a:lnSpc>
                <a:spcPct val="40000"/>
              </a:lnSpc>
            </a:pPr>
            <a:endParaRPr lang="en-GB" dirty="0" smtClean="0"/>
          </a:p>
          <a:p>
            <a:r>
              <a:rPr lang="en-GB" dirty="0" smtClean="0"/>
              <a:t>My skills matched </a:t>
            </a:r>
            <a:r>
              <a:rPr lang="en-GB" dirty="0" smtClean="0"/>
              <a:t>the requirements of the role</a:t>
            </a:r>
            <a:r>
              <a:rPr lang="en-GB" dirty="0" smtClean="0"/>
              <a:t>.</a:t>
            </a:r>
          </a:p>
          <a:p>
            <a:pPr>
              <a:lnSpc>
                <a:spcPct val="50000"/>
              </a:lnSpc>
            </a:pPr>
            <a:endParaRPr lang="en-GB" dirty="0" smtClean="0"/>
          </a:p>
          <a:p>
            <a:r>
              <a:rPr lang="en-GB" dirty="0" smtClean="0"/>
              <a:t>To challenge </a:t>
            </a:r>
            <a:r>
              <a:rPr lang="en-GB" dirty="0" smtClean="0"/>
              <a:t>myself </a:t>
            </a:r>
            <a:r>
              <a:rPr lang="en-GB" dirty="0" smtClean="0"/>
              <a:t>by doing something outside my comfort zone</a:t>
            </a:r>
            <a:r>
              <a:rPr lang="en-GB" dirty="0" smtClean="0"/>
              <a:t>.</a:t>
            </a:r>
          </a:p>
          <a:p>
            <a:pPr>
              <a:lnSpc>
                <a:spcPct val="50000"/>
              </a:lnSpc>
            </a:pPr>
            <a:endParaRPr lang="en-GB" dirty="0" smtClean="0"/>
          </a:p>
          <a:p>
            <a:r>
              <a:rPr lang="en-GB" dirty="0" smtClean="0"/>
              <a:t>Three month assignment - long enough to get to know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 </a:t>
            </a:r>
            <a:r>
              <a:rPr lang="en-GB" dirty="0" smtClean="0"/>
              <a:t>bit about the place and the people.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810000"/>
            <a:ext cx="31004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350" y="16159"/>
            <a:ext cx="9165650" cy="68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99"/>
            <a:ext cx="9165566" cy="68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26" t="5437" r="4287" b="24063"/>
          <a:stretch/>
        </p:blipFill>
        <p:spPr>
          <a:xfrm>
            <a:off x="512736" y="152400"/>
            <a:ext cx="1129826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MY ROLE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Review processes and financial controls</a:t>
            </a:r>
          </a:p>
          <a:p>
            <a:r>
              <a:rPr lang="en-GB" dirty="0" smtClean="0"/>
              <a:t>Identify gaps and make recommendations</a:t>
            </a:r>
          </a:p>
          <a:p>
            <a:r>
              <a:rPr lang="en-GB" dirty="0" smtClean="0"/>
              <a:t>Assist with Budgeting and Cash Flow forecasting</a:t>
            </a:r>
          </a:p>
          <a:p>
            <a:r>
              <a:rPr lang="en-GB" dirty="0" smtClean="0"/>
              <a:t>Additional duties as agreed with the Finance Manager</a:t>
            </a:r>
          </a:p>
          <a:p>
            <a:endParaRPr lang="en-GB" dirty="0" smtClean="0"/>
          </a:p>
          <a:p>
            <a:r>
              <a:rPr lang="en-GB" dirty="0" smtClean="0"/>
              <a:t>My role adapted and changed based my initial assessments of need</a:t>
            </a:r>
          </a:p>
          <a:p>
            <a:r>
              <a:rPr lang="en-GB" dirty="0" smtClean="0"/>
              <a:t>Including: </a:t>
            </a:r>
            <a:r>
              <a:rPr lang="en-GB" dirty="0"/>
              <a:t>setting up a simple rolling monthly system of forecasting and planning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02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WHAT SKILLS I USED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Basic accounting skills – nothing too complicated</a:t>
            </a:r>
          </a:p>
          <a:p>
            <a:r>
              <a:rPr lang="en-GB" dirty="0" smtClean="0"/>
              <a:t>Excel </a:t>
            </a:r>
          </a:p>
          <a:p>
            <a:r>
              <a:rPr lang="en-GB" dirty="0" smtClean="0"/>
              <a:t>People skills</a:t>
            </a:r>
          </a:p>
          <a:p>
            <a:r>
              <a:rPr lang="en-GB" dirty="0" smtClean="0"/>
              <a:t>Communication skills</a:t>
            </a:r>
          </a:p>
          <a:p>
            <a:r>
              <a:rPr lang="en-GB" dirty="0" smtClean="0"/>
              <a:t> </a:t>
            </a:r>
            <a:r>
              <a:rPr lang="en-GB" dirty="0"/>
              <a:t>S</a:t>
            </a:r>
            <a:r>
              <a:rPr lang="en-GB" dirty="0" smtClean="0"/>
              <a:t>et up an Anti Fraud policy and updated certain other policies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9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LIVING AND WORKING IN INDIA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5181599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My day at work</a:t>
            </a:r>
          </a:p>
          <a:p>
            <a:pPr>
              <a:lnSpc>
                <a:spcPts val="50"/>
              </a:lnSpc>
            </a:pPr>
            <a:endParaRPr lang="en-GB" dirty="0" smtClean="0"/>
          </a:p>
          <a:p>
            <a:r>
              <a:rPr lang="en-GB" b="1" dirty="0" smtClean="0"/>
              <a:t>Social activities: </a:t>
            </a:r>
            <a:r>
              <a:rPr lang="en-GB" dirty="0" smtClean="0"/>
              <a:t>Sports clubs and societies; met friends of friends; activities outside of work.</a:t>
            </a:r>
          </a:p>
          <a:p>
            <a:pPr>
              <a:lnSpc>
                <a:spcPct val="60000"/>
              </a:lnSpc>
            </a:pPr>
            <a:endParaRPr lang="en-GB" dirty="0" smtClean="0"/>
          </a:p>
          <a:p>
            <a:r>
              <a:rPr lang="en-GB" b="1" dirty="0" smtClean="0"/>
              <a:t>Transport</a:t>
            </a:r>
            <a:r>
              <a:rPr lang="en-GB" dirty="0" smtClean="0"/>
              <a:t> in New Delhi - easy and cheap</a:t>
            </a:r>
            <a:br>
              <a:rPr lang="en-GB" dirty="0" smtClean="0"/>
            </a:br>
            <a:r>
              <a:rPr lang="en-GB" dirty="0" smtClean="0"/>
              <a:t>Metro and taxis, (Uber!) and Auto Rickshaws. </a:t>
            </a:r>
          </a:p>
          <a:p>
            <a:pPr>
              <a:lnSpc>
                <a:spcPct val="60000"/>
              </a:lnSpc>
            </a:pPr>
            <a:endParaRPr lang="en-GB" dirty="0" smtClean="0"/>
          </a:p>
          <a:p>
            <a:r>
              <a:rPr lang="en-GB" b="1" dirty="0" smtClean="0"/>
              <a:t>Food</a:t>
            </a:r>
            <a:r>
              <a:rPr lang="en-GB" dirty="0" smtClean="0"/>
              <a:t> - always fresh, cheap and excellent quality. </a:t>
            </a:r>
            <a:br>
              <a:rPr lang="en-GB" dirty="0" smtClean="0"/>
            </a:br>
            <a:r>
              <a:rPr lang="en-GB" dirty="0" smtClean="0"/>
              <a:t>Tip: drink bottled water and avoid pre-cooked street food.</a:t>
            </a:r>
          </a:p>
          <a:p>
            <a:pPr>
              <a:lnSpc>
                <a:spcPct val="60000"/>
              </a:lnSpc>
            </a:pPr>
            <a:endParaRPr lang="en-GB" dirty="0" smtClean="0"/>
          </a:p>
          <a:p>
            <a:r>
              <a:rPr lang="en-GB" dirty="0" smtClean="0"/>
              <a:t>Medical treatment is good and cheap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Medical insurance for someone of my age was expensive.</a:t>
            </a:r>
          </a:p>
        </p:txBody>
      </p:sp>
    </p:spTree>
    <p:extLst>
      <p:ext uri="{BB962C8B-B14F-4D97-AF65-F5344CB8AC3E}">
        <p14:creationId xmlns:p14="http://schemas.microsoft.com/office/powerpoint/2010/main" val="15396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+mn-lt"/>
              </a:rPr>
              <a:t>LIVING AND WORKING IN INDIA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Security: </a:t>
            </a:r>
          </a:p>
          <a:p>
            <a:pPr lvl="1"/>
            <a:r>
              <a:rPr lang="en-GB" sz="2600" dirty="0" smtClean="0"/>
              <a:t>I never felt unsafe or threatened</a:t>
            </a:r>
          </a:p>
          <a:p>
            <a:pPr lvl="1"/>
            <a:r>
              <a:rPr lang="en-GB" sz="2600" dirty="0" smtClean="0"/>
              <a:t>People were very polite and respectful. </a:t>
            </a:r>
          </a:p>
          <a:p>
            <a:pPr lvl="1"/>
            <a:r>
              <a:rPr lang="en-GB" sz="2600" dirty="0" smtClean="0"/>
              <a:t>At work they insisted on calling me Mr John. </a:t>
            </a:r>
          </a:p>
          <a:p>
            <a:pPr lvl="1"/>
            <a:r>
              <a:rPr lang="en-GB" sz="2600" dirty="0" smtClean="0"/>
              <a:t>On the underground I was offered a seat on numerous occasions, something that has not yet happened in London.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Exploring the sights and markets of New Delhi</a:t>
            </a:r>
          </a:p>
          <a:p>
            <a:r>
              <a:rPr lang="en-GB" dirty="0" smtClean="0"/>
              <a:t>Visited other parts of India in my free 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</TotalTime>
  <Words>1187</Words>
  <Application>Microsoft Office PowerPoint</Application>
  <PresentationFormat>Widescreen</PresentationFormat>
  <Paragraphs>133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BUTTERFLIES - NEW DELHI</vt:lpstr>
      <vt:lpstr>WHY BUTTERFLIES?… WHY INDIA?</vt:lpstr>
      <vt:lpstr>PowerPoint Presentation</vt:lpstr>
      <vt:lpstr>PowerPoint Presentation</vt:lpstr>
      <vt:lpstr>PowerPoint Presentation</vt:lpstr>
      <vt:lpstr>MY ROLE</vt:lpstr>
      <vt:lpstr>WHAT SKILLS I USED</vt:lpstr>
      <vt:lpstr>LIVING AND WORKING IN INDIA</vt:lpstr>
      <vt:lpstr>LIVING AND WORKING IN INDIA</vt:lpstr>
      <vt:lpstr>PowerPoint Presentation</vt:lpstr>
      <vt:lpstr>PowerPoint Presentation</vt:lpstr>
      <vt:lpstr>OBSERVATIONS AND ADVICE</vt:lpstr>
      <vt:lpstr>OBSERVATIONS AND ADVICE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Quelch-Woolls</dc:creator>
  <cp:lastModifiedBy>Neil J</cp:lastModifiedBy>
  <cp:revision>111</cp:revision>
  <dcterms:created xsi:type="dcterms:W3CDTF">2016-08-15T10:00:53Z</dcterms:created>
  <dcterms:modified xsi:type="dcterms:W3CDTF">2016-08-31T13:27:08Z</dcterms:modified>
</cp:coreProperties>
</file>